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832FF-B6B0-47CE-9637-6FA2262A8A25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8E9A-4B2E-435B-9F48-119C0DC25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adsffasdfas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900" b="1" dirty="0" smtClean="0">
                <a:solidFill>
                  <a:schemeClr val="tx2">
                    <a:lumMod val="50000"/>
                  </a:schemeClr>
                </a:solidFill>
              </a:rPr>
              <a:t>WHITE HOUSE RETREAT</a:t>
            </a:r>
            <a:endParaRPr lang="en-US" sz="39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Offering three day silent guided retreats year round.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For booking and available dates:  (314) 416-6400 or www.whretreat.org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5" descr="WHR program ad.jpg"/>
          <p:cNvPicPr>
            <a:picLocks noChangeAspect="1"/>
          </p:cNvPicPr>
          <p:nvPr/>
        </p:nvPicPr>
        <p:blipFill>
          <a:blip r:embed="rId2" cstate="print"/>
          <a:srcRect t="1111" b="16667"/>
          <a:stretch>
            <a:fillRect/>
          </a:stretch>
        </p:blipFill>
        <p:spPr>
          <a:xfrm>
            <a:off x="0" y="-76200"/>
            <a:ext cx="9144000" cy="563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adsffasdfas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adsffasdfas</dc:title>
  <dc:creator>joep</dc:creator>
  <cp:lastModifiedBy>joep</cp:lastModifiedBy>
  <cp:revision>3</cp:revision>
  <dcterms:created xsi:type="dcterms:W3CDTF">2013-01-25T16:11:25Z</dcterms:created>
  <dcterms:modified xsi:type="dcterms:W3CDTF">2013-01-25T16:42:03Z</dcterms:modified>
</cp:coreProperties>
</file>